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7"/>
  </p:notesMasterIdLst>
  <p:handoutMasterIdLst>
    <p:handoutMasterId r:id="rId18"/>
  </p:handoutMasterIdLst>
  <p:sldIdLst>
    <p:sldId id="279" r:id="rId2"/>
    <p:sldId id="278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 autoAdjust="0"/>
    <p:restoredTop sz="84667" autoAdjust="0"/>
  </p:normalViewPr>
  <p:slideViewPr>
    <p:cSldViewPr snapToGrid="0" showGuides="1">
      <p:cViewPr varScale="1">
        <p:scale>
          <a:sx n="28" d="100"/>
          <a:sy n="28" d="100"/>
        </p:scale>
        <p:origin x="192" y="1432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9/21/20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38002AD-8FE0-4766-854D-7CA95B6A5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824236-0572-41AE-B4FB-4F1B560B47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Session 5 DS6306</a:t>
            </a:r>
          </a:p>
        </p:txBody>
      </p:sp>
    </p:spTree>
    <p:extLst>
      <p:ext uri="{BB962C8B-B14F-4D97-AF65-F5344CB8AC3E}">
        <p14:creationId xmlns:p14="http://schemas.microsoft.com/office/powerpoint/2010/main" val="164183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E51F93-991E-45FC-87F5-2600DAC0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Name Questions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8204F2-B221-0C48-A795-CFA0E5C30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337871"/>
            <a:ext cx="4737100" cy="28448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13FC53-2E92-D449-AC84-99F307BC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4" y="4484994"/>
            <a:ext cx="3289300" cy="2116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A1CB7-38BB-2C49-A6F7-0613AA0B084B}"/>
              </a:ext>
            </a:extLst>
          </p:cNvPr>
          <p:cNvSpPr txBox="1"/>
          <p:nvPr/>
        </p:nvSpPr>
        <p:spPr>
          <a:xfrm>
            <a:off x="559084" y="668399"/>
            <a:ext cx="478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C6944-026F-B74F-9858-55F61C56B2B2}"/>
              </a:ext>
            </a:extLst>
          </p:cNvPr>
          <p:cNvSpPr txBox="1"/>
          <p:nvPr/>
        </p:nvSpPr>
        <p:spPr>
          <a:xfrm>
            <a:off x="4392386" y="4669971"/>
            <a:ext cx="452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ten names</a:t>
            </a:r>
          </a:p>
        </p:txBody>
      </p:sp>
    </p:spTree>
    <p:extLst>
      <p:ext uri="{BB962C8B-B14F-4D97-AF65-F5344CB8AC3E}">
        <p14:creationId xmlns:p14="http://schemas.microsoft.com/office/powerpoint/2010/main" val="88869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1CF33-9D7C-6F49-9482-D962015A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Name Questions</a:t>
            </a:r>
          </a:p>
        </p:txBody>
      </p:sp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id="{A68AD047-3D9C-9441-BCFE-52764B37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701800"/>
            <a:ext cx="4775200" cy="139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8CE42A-9A9B-264A-B893-2B79CF7319B9}"/>
              </a:ext>
            </a:extLst>
          </p:cNvPr>
          <p:cNvSpPr txBox="1"/>
          <p:nvPr/>
        </p:nvSpPr>
        <p:spPr>
          <a:xfrm>
            <a:off x="559084" y="816429"/>
            <a:ext cx="515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input: Merge tables, and remove all 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F545F-1DBC-DB44-B912-49F0B7605E50}"/>
              </a:ext>
            </a:extLst>
          </p:cNvPr>
          <p:cNvSpPr txBox="1"/>
          <p:nvPr/>
        </p:nvSpPr>
        <p:spPr>
          <a:xfrm>
            <a:off x="559084" y="3429000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Table: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2DDE22-E7E3-F343-9466-2CFE3B8A1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6" y="3798332"/>
            <a:ext cx="6891338" cy="27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5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59C651-A9A4-394A-9197-138BA937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Name Questions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5B0F6FA4-C322-7D42-BCC3-B20FD8723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294492"/>
            <a:ext cx="4318000" cy="77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4305A-C086-4748-A486-D23B4731F9C0}"/>
              </a:ext>
            </a:extLst>
          </p:cNvPr>
          <p:cNvSpPr txBox="1"/>
          <p:nvPr/>
        </p:nvSpPr>
        <p:spPr>
          <a:xfrm>
            <a:off x="559084" y="668399"/>
            <a:ext cx="414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D868B-9775-6C42-BBA8-C192D0F9DFD3}"/>
              </a:ext>
            </a:extLst>
          </p:cNvPr>
          <p:cNvSpPr txBox="1"/>
          <p:nvPr/>
        </p:nvSpPr>
        <p:spPr>
          <a:xfrm>
            <a:off x="6662057" y="1037731"/>
            <a:ext cx="46209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Most popular names</a:t>
            </a:r>
          </a:p>
          <a:p>
            <a:pPr marL="342900" indent="-342900" algn="ctr">
              <a:buAutoNum type="arabicPeriod"/>
            </a:pPr>
            <a:r>
              <a:rPr lang="en-US" dirty="0"/>
              <a:t>Olivia</a:t>
            </a:r>
          </a:p>
          <a:p>
            <a:pPr marL="342900" indent="-342900" algn="ctr">
              <a:buAutoNum type="arabicPeriod"/>
            </a:pPr>
            <a:r>
              <a:rPr lang="en-US" dirty="0"/>
              <a:t>Noah</a:t>
            </a:r>
          </a:p>
          <a:p>
            <a:pPr marL="342900" indent="-342900" algn="ctr">
              <a:buAutoNum type="arabicPeriod"/>
            </a:pPr>
            <a:r>
              <a:rPr lang="en-US" dirty="0"/>
              <a:t>Liam</a:t>
            </a:r>
          </a:p>
          <a:p>
            <a:pPr marL="342900" indent="-342900" algn="ctr">
              <a:buAutoNum type="arabicPeriod"/>
            </a:pPr>
            <a:r>
              <a:rPr lang="en-US" dirty="0"/>
              <a:t>Sophia</a:t>
            </a:r>
          </a:p>
          <a:p>
            <a:pPr marL="342900" indent="-342900" algn="ctr">
              <a:buAutoNum type="arabicPeriod"/>
            </a:pPr>
            <a:r>
              <a:rPr lang="en-US" dirty="0"/>
              <a:t>Ava</a:t>
            </a:r>
          </a:p>
          <a:p>
            <a:pPr marL="342900" indent="-342900" algn="ctr">
              <a:buAutoNum type="arabicPeriod"/>
            </a:pPr>
            <a:r>
              <a:rPr lang="en-US" dirty="0"/>
              <a:t>Mason</a:t>
            </a:r>
          </a:p>
          <a:p>
            <a:pPr marL="342900" indent="-342900" algn="ctr">
              <a:buAutoNum type="arabicPeriod"/>
            </a:pPr>
            <a:r>
              <a:rPr lang="en-US" dirty="0"/>
              <a:t>William</a:t>
            </a:r>
          </a:p>
          <a:p>
            <a:pPr marL="342900" indent="-342900" algn="ctr">
              <a:buAutoNum type="arabicPeriod"/>
            </a:pPr>
            <a:r>
              <a:rPr lang="en-US" dirty="0"/>
              <a:t>Jacob</a:t>
            </a:r>
          </a:p>
          <a:p>
            <a:pPr marL="342900" indent="-342900" algn="ctr">
              <a:buAutoNum type="arabicPeriod"/>
            </a:pPr>
            <a:r>
              <a:rPr lang="en-US" dirty="0"/>
              <a:t>Isabella</a:t>
            </a:r>
          </a:p>
          <a:p>
            <a:pPr marL="342900" indent="-342900" algn="ctr">
              <a:buAutoNum type="arabicPeriod"/>
            </a:pPr>
            <a:r>
              <a:rPr lang="en-US" dirty="0"/>
              <a:t>James</a:t>
            </a:r>
          </a:p>
        </p:txBody>
      </p:sp>
    </p:spTree>
    <p:extLst>
      <p:ext uri="{BB962C8B-B14F-4D97-AF65-F5344CB8AC3E}">
        <p14:creationId xmlns:p14="http://schemas.microsoft.com/office/powerpoint/2010/main" val="390690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59C651-A9A4-394A-9197-138BA937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Name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BD868B-9775-6C42-BBA8-C192D0F9DFD3}"/>
              </a:ext>
            </a:extLst>
          </p:cNvPr>
          <p:cNvSpPr txBox="1"/>
          <p:nvPr/>
        </p:nvSpPr>
        <p:spPr>
          <a:xfrm>
            <a:off x="3733563" y="1103045"/>
            <a:ext cx="46209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Most girl names</a:t>
            </a:r>
          </a:p>
          <a:p>
            <a:pPr marL="342900" indent="-342900" algn="ctr">
              <a:buAutoNum type="arabicPeriod"/>
            </a:pPr>
            <a:r>
              <a:rPr lang="en-US" dirty="0"/>
              <a:t>Olivia</a:t>
            </a:r>
          </a:p>
          <a:p>
            <a:pPr marL="342900" indent="-342900" algn="ctr">
              <a:buAutoNum type="arabicPeriod"/>
            </a:pPr>
            <a:r>
              <a:rPr lang="en-US" dirty="0"/>
              <a:t>Sophia</a:t>
            </a:r>
          </a:p>
          <a:p>
            <a:pPr marL="342900" indent="-342900" algn="ctr">
              <a:buAutoNum type="arabicPeriod"/>
            </a:pPr>
            <a:r>
              <a:rPr lang="en-US" dirty="0"/>
              <a:t>Ava</a:t>
            </a:r>
          </a:p>
          <a:p>
            <a:pPr marL="342900" indent="-342900" algn="ctr">
              <a:buAutoNum type="arabicPeriod"/>
            </a:pPr>
            <a:r>
              <a:rPr lang="en-US" dirty="0"/>
              <a:t>Isabella</a:t>
            </a:r>
          </a:p>
          <a:p>
            <a:pPr marL="342900" indent="-342900" algn="ctr">
              <a:buAutoNum type="arabicPeriod"/>
            </a:pPr>
            <a:r>
              <a:rPr lang="en-US" dirty="0"/>
              <a:t>Mia</a:t>
            </a:r>
          </a:p>
          <a:p>
            <a:pPr marL="342900" indent="-342900" algn="ctr">
              <a:buAutoNum type="arabicPeriod"/>
            </a:pPr>
            <a:r>
              <a:rPr lang="en-US" dirty="0"/>
              <a:t>Charlotte</a:t>
            </a:r>
          </a:p>
          <a:p>
            <a:pPr marL="342900" indent="-342900" algn="ctr">
              <a:buAutoNum type="arabicPeriod"/>
            </a:pPr>
            <a:r>
              <a:rPr lang="en-US" dirty="0"/>
              <a:t>Abigail</a:t>
            </a:r>
          </a:p>
          <a:p>
            <a:pPr marL="342900" indent="-342900" algn="ctr">
              <a:buAutoNum type="arabicPeriod"/>
            </a:pPr>
            <a:r>
              <a:rPr lang="en-US" dirty="0"/>
              <a:t>Emily</a:t>
            </a:r>
          </a:p>
          <a:p>
            <a:pPr marL="342900" indent="-342900" algn="ctr">
              <a:buAutoNum type="arabicPeriod"/>
            </a:pPr>
            <a:r>
              <a:rPr lang="en-US" dirty="0"/>
              <a:t>Harper</a:t>
            </a:r>
          </a:p>
          <a:p>
            <a:pPr marL="342900" indent="-342900" algn="ctr">
              <a:buAutoNum type="arabicPeriod"/>
            </a:pPr>
            <a:r>
              <a:rPr lang="en-US" dirty="0"/>
              <a:t>Amelia</a:t>
            </a:r>
          </a:p>
        </p:txBody>
      </p:sp>
    </p:spTree>
    <p:extLst>
      <p:ext uri="{BB962C8B-B14F-4D97-AF65-F5344CB8AC3E}">
        <p14:creationId xmlns:p14="http://schemas.microsoft.com/office/powerpoint/2010/main" val="2967817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59C651-A9A4-394A-9197-138BA937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Name Questions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25D68D-D56D-1740-A4F7-581F3E3EF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62" y="539750"/>
            <a:ext cx="95377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52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808E2-C151-6043-ABF6-B54768A0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05454-0640-BA43-8A3C-40E495E18B2A}"/>
              </a:ext>
            </a:extLst>
          </p:cNvPr>
          <p:cNvSpPr txBox="1"/>
          <p:nvPr/>
        </p:nvSpPr>
        <p:spPr>
          <a:xfrm>
            <a:off x="718457" y="1436914"/>
            <a:ext cx="10810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really enjoyed this unit, and I felt confident for the most part.</a:t>
            </a:r>
          </a:p>
          <a:p>
            <a:r>
              <a:rPr lang="en-US" dirty="0"/>
              <a:t>Regular expressions are something I’ve struggled with in the past, so it was good to refresh on these.    </a:t>
            </a:r>
          </a:p>
        </p:txBody>
      </p:sp>
    </p:spTree>
    <p:extLst>
      <p:ext uri="{BB962C8B-B14F-4D97-AF65-F5344CB8AC3E}">
        <p14:creationId xmlns:p14="http://schemas.microsoft.com/office/powerpoint/2010/main" val="37060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Basketball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098D4-A6A3-4271-B25E-D29D6F25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2179597"/>
            <a:ext cx="8305800" cy="212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F5334F-09B5-4F0D-9B22-890F095D8E1B}"/>
              </a:ext>
            </a:extLst>
          </p:cNvPr>
          <p:cNvSpPr txBox="1"/>
          <p:nvPr/>
        </p:nvSpPr>
        <p:spPr>
          <a:xfrm>
            <a:off x="559084" y="988291"/>
            <a:ext cx="535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for Part 1 and 2 (Regex and Histograms)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7291F-FE5B-44C4-AFC1-5A187E1E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55" y="2552411"/>
            <a:ext cx="66103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Basketball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5334F-09B5-4F0D-9B22-890F095D8E1B}"/>
              </a:ext>
            </a:extLst>
          </p:cNvPr>
          <p:cNvSpPr txBox="1"/>
          <p:nvPr/>
        </p:nvSpPr>
        <p:spPr>
          <a:xfrm>
            <a:off x="457484" y="951345"/>
            <a:ext cx="535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of Player Position and Height (inches)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7291F-FE5B-44C4-AFC1-5A187E1EE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26" y="1477818"/>
            <a:ext cx="8722624" cy="511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1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A05ED9-7A0A-4E4B-B102-751DB4C9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FIFA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ADDF1-D044-4485-84F3-4B7579DD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959696"/>
            <a:ext cx="10591800" cy="4010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33C17-35BB-4125-8575-1A0279075D78}"/>
              </a:ext>
            </a:extLst>
          </p:cNvPr>
          <p:cNvSpPr txBox="1"/>
          <p:nvPr/>
        </p:nvSpPr>
        <p:spPr>
          <a:xfrm>
            <a:off x="559084" y="822036"/>
            <a:ext cx="50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for Part 1 and 2 (Regex and Plot)</a:t>
            </a:r>
          </a:p>
        </p:txBody>
      </p:sp>
    </p:spTree>
    <p:extLst>
      <p:ext uri="{BB962C8B-B14F-4D97-AF65-F5344CB8AC3E}">
        <p14:creationId xmlns:p14="http://schemas.microsoft.com/office/powerpoint/2010/main" val="310885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A05ED9-7A0A-4E4B-B102-751DB4C9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FIFA 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33C17-35BB-4125-8575-1A0279075D78}"/>
              </a:ext>
            </a:extLst>
          </p:cNvPr>
          <p:cNvSpPr txBox="1"/>
          <p:nvPr/>
        </p:nvSpPr>
        <p:spPr>
          <a:xfrm>
            <a:off x="559084" y="822036"/>
            <a:ext cx="50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out for Part 2 (Plot)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07D32-E5D5-4B09-8E0E-B7365DDF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5" y="1481570"/>
            <a:ext cx="9125527" cy="491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1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A05ED9-7A0A-4E4B-B102-751DB4C9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FIFA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EBDB5-301D-47E9-98B0-02BF440D1ACE}"/>
              </a:ext>
            </a:extLst>
          </p:cNvPr>
          <p:cNvSpPr txBox="1"/>
          <p:nvPr/>
        </p:nvSpPr>
        <p:spPr>
          <a:xfrm>
            <a:off x="449970" y="668399"/>
            <a:ext cx="540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Relationship Between LB and LM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DE706-F8CD-4DAD-9E24-4FA60F49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27" y="4313382"/>
            <a:ext cx="8537873" cy="1052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54F8E-CD4A-4B1E-BE5C-317D24D5D22F}"/>
              </a:ext>
            </a:extLst>
          </p:cNvPr>
          <p:cNvSpPr txBox="1"/>
          <p:nvPr/>
        </p:nvSpPr>
        <p:spPr>
          <a:xfrm>
            <a:off x="504527" y="3790413"/>
            <a:ext cx="477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input to study relationship (R)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265DC6-8A88-44B5-B343-10359D38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27" y="2789051"/>
            <a:ext cx="7577291" cy="847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1C92D3-994A-48A7-8618-7C9444E5C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47" y="1108960"/>
            <a:ext cx="4924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C48B81-0662-41A8-8670-8152E732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FIFA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E77DB-794C-4412-B7F9-FF750D27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464108"/>
            <a:ext cx="6677025" cy="4410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11BF34-64EC-4191-9276-DC4C13F7B668}"/>
              </a:ext>
            </a:extLst>
          </p:cNvPr>
          <p:cNvSpPr txBox="1"/>
          <p:nvPr/>
        </p:nvSpPr>
        <p:spPr>
          <a:xfrm>
            <a:off x="559084" y="775855"/>
            <a:ext cx="604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 Height VS Weight (Position as color)</a:t>
            </a:r>
          </a:p>
        </p:txBody>
      </p:sp>
    </p:spTree>
    <p:extLst>
      <p:ext uri="{BB962C8B-B14F-4D97-AF65-F5344CB8AC3E}">
        <p14:creationId xmlns:p14="http://schemas.microsoft.com/office/powerpoint/2010/main" val="16303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FD71D3-3CBE-4E85-9AC6-A895DD0F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Name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F2427-3471-43BA-93EF-874387A05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147937"/>
            <a:ext cx="4191000" cy="147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5420E-D4D7-427D-9971-70731934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4" y="3041072"/>
            <a:ext cx="3495675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992E6-51AD-4B70-841F-82DFA0849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84" y="4690007"/>
            <a:ext cx="6175134" cy="1911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64D2F0-B82E-4921-B96E-696A8CAAC06A}"/>
              </a:ext>
            </a:extLst>
          </p:cNvPr>
          <p:cNvSpPr txBox="1"/>
          <p:nvPr/>
        </p:nvSpPr>
        <p:spPr>
          <a:xfrm>
            <a:off x="5190836" y="1237673"/>
            <a:ext cx="36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in semicolon delimited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E8DF6-AA2C-4BD1-ABC6-540DBD2B644B}"/>
              </a:ext>
            </a:extLst>
          </p:cNvPr>
          <p:cNvSpPr txBox="1"/>
          <p:nvPr/>
        </p:nvSpPr>
        <p:spPr>
          <a:xfrm>
            <a:off x="5255491" y="3112655"/>
            <a:ext cx="372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of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DB471F-3CF0-4277-90B8-AE44B3566F6F}"/>
              </a:ext>
            </a:extLst>
          </p:cNvPr>
          <p:cNvSpPr txBox="1"/>
          <p:nvPr/>
        </p:nvSpPr>
        <p:spPr>
          <a:xfrm>
            <a:off x="7158182" y="5181600"/>
            <a:ext cx="427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 of data</a:t>
            </a:r>
          </a:p>
        </p:txBody>
      </p:sp>
    </p:spTree>
    <p:extLst>
      <p:ext uri="{BB962C8B-B14F-4D97-AF65-F5344CB8AC3E}">
        <p14:creationId xmlns:p14="http://schemas.microsoft.com/office/powerpoint/2010/main" val="6018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40EC8-B91F-4D7B-A602-8E94588E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Name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188C7-AFBB-4CBE-96A0-A8A52865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647103"/>
            <a:ext cx="3105150" cy="866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6CE244-F1B3-4FF2-A4E8-8A164C3148C1}"/>
              </a:ext>
            </a:extLst>
          </p:cNvPr>
          <p:cNvSpPr txBox="1"/>
          <p:nvPr/>
        </p:nvSpPr>
        <p:spPr>
          <a:xfrm>
            <a:off x="559083" y="852097"/>
            <a:ext cx="525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to find and remove misspelled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777D-88EA-4BB7-832F-3D7B4716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3" y="3165685"/>
            <a:ext cx="8732699" cy="1162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265225-6EE1-42A7-8113-6E6D6506608A}"/>
              </a:ext>
            </a:extLst>
          </p:cNvPr>
          <p:cNvSpPr txBox="1"/>
          <p:nvPr/>
        </p:nvSpPr>
        <p:spPr>
          <a:xfrm>
            <a:off x="559083" y="2612655"/>
            <a:ext cx="6322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output for misspelled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330ACA-A0FD-4BFE-A64C-2B9C60E79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14" y="4812239"/>
            <a:ext cx="11565450" cy="1797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E2E802-DAED-48EB-9363-913B75556CF0}"/>
              </a:ext>
            </a:extLst>
          </p:cNvPr>
          <p:cNvSpPr txBox="1"/>
          <p:nvPr/>
        </p:nvSpPr>
        <p:spPr>
          <a:xfrm>
            <a:off x="515714" y="4239491"/>
            <a:ext cx="53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and output for new df without “</a:t>
            </a:r>
            <a:r>
              <a:rPr lang="en-US" dirty="0" err="1"/>
              <a:t>fionayy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70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SMU-Template-Full-07.05.19</Template>
  <TotalTime>186</TotalTime>
  <Words>221</Words>
  <Application>Microsoft Macintosh PowerPoint</Application>
  <PresentationFormat>Custom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Courier New</vt:lpstr>
      <vt:lpstr>DRAFT-Marcom-New-Brand-Template-2019-DRAFT-v1.5</vt:lpstr>
      <vt:lpstr>Live Session 5 DS6306</vt:lpstr>
      <vt:lpstr>Basketball Study</vt:lpstr>
      <vt:lpstr>Basketball Study</vt:lpstr>
      <vt:lpstr>FIFA Questions</vt:lpstr>
      <vt:lpstr>FIFA Questions</vt:lpstr>
      <vt:lpstr>FIFA Questions</vt:lpstr>
      <vt:lpstr>FIFA Questions</vt:lpstr>
      <vt:lpstr>Baby Name Questions</vt:lpstr>
      <vt:lpstr>Baby Name questions</vt:lpstr>
      <vt:lpstr>Baby Name Questions</vt:lpstr>
      <vt:lpstr>Baby Name Questions</vt:lpstr>
      <vt:lpstr>Baby Name Questions</vt:lpstr>
      <vt:lpstr>Baby Name Questions</vt:lpstr>
      <vt:lpstr>Baby Name Questions</vt:lpstr>
      <vt:lpstr>Takeaways!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5 DS6306</dc:title>
  <dc:creator>Goodwin,Ben</dc:creator>
  <cp:lastModifiedBy>Goodwin, Ben</cp:lastModifiedBy>
  <cp:revision>8</cp:revision>
  <cp:lastPrinted>2019-05-15T16:46:10Z</cp:lastPrinted>
  <dcterms:created xsi:type="dcterms:W3CDTF">2020-09-21T18:10:35Z</dcterms:created>
  <dcterms:modified xsi:type="dcterms:W3CDTF">2020-09-21T23:25:26Z</dcterms:modified>
</cp:coreProperties>
</file>